
<file path=[Content_Types].xml><?xml version="1.0" encoding="utf-8"?>
<Types xmlns="http://schemas.openxmlformats.org/package/2006/content-types">
  <Default ContentType="image/jpeg" Extension="jpeg"/>
  <Default ContentType="image/.jpg" Extension="JPG"/>
  <Default ContentType="application/vnd.openxmlformats-officedocument.spreadsheetml.sheet" Extension="xlsx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drawingml.chart+xml" PartName="/ppt/charts/chart1.xml"/>
  <Override ContentType="application/vnd.ms-office.chartcolorstyle+xml" PartName="/ppt/charts/colors1.xml"/>
  <Override ContentType="application/vnd.ms-office.chartstyle+xml" PartName="/ppt/charts/style1.xml"/>
  <Override ContentType="application/vnd.openxmlformats-officedocument.presentationml.commentAuthors+xml" PartName="/ppt/commentAuthors.xml"/>
  <Override ContentType="application/x-fontdata" PartName="/ppt/fonts/font1.fntdata"/>
  <Override ContentType="application/x-fontdata" PartName="/ppt/fonts/font10.fntdata"/>
  <Override ContentType="application/x-fontdata" PartName="/ppt/fonts/font11.fntdata"/>
  <Override ContentType="application/x-fontdata" PartName="/ppt/fonts/font12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x-fontdata" PartName="/ppt/fonts/font7.fntdata"/>
  <Override ContentType="application/x-fontdata" PartName="/ppt/fonts/font8.fntdata"/>
  <Override ContentType="application/x-fontdata" PartName="/ppt/fonts/font9.fntdata"/>
  <Override ContentType="image/svg+xml" PartName="/ppt/media/image10.svg"/>
  <Override ContentType="image/svg+xml" PartName="/ppt/media/image12.svg"/>
  <Override ContentType="image/svg+xml" PartName="/ppt/media/image17.svg"/>
  <Override ContentType="image/svg+xml" PartName="/ppt/media/image4.svg"/>
  <Override ContentType="image/svg+xml" PartName="/ppt/media/image6.svg"/>
  <Override ContentType="image/svg+xml" PartName="/ppt/media/image8.svg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7" r:id="rId3"/>
    <p:sldId id="259" r:id="rId4"/>
    <p:sldId id="261" r:id="rId5"/>
    <p:sldId id="266" r:id="rId6"/>
    <p:sldId id="267" r:id="rId7"/>
    <p:sldId id="262" r:id="rId8"/>
    <p:sldId id="269" r:id="rId9"/>
    <p:sldId id="270" r:id="rId10"/>
    <p:sldId id="263" r:id="rId11"/>
    <p:sldId id="271" r:id="rId12"/>
    <p:sldId id="272" r:id="rId13"/>
    <p:sldId id="264" r:id="rId14"/>
    <p:sldId id="273" r:id="rId15"/>
    <p:sldId id="274" r:id="rId16"/>
    <p:sldId id="258" r:id="rId17"/>
    <p:sldId id="268" r:id="rId18"/>
  </p:sldIdLst>
  <p:sldSz cx="12192000" cy="6858000"/>
  <p:notesSz cx="6858000" cy="9144000"/>
  <p:embeddedFontLst>
    <p:embeddedFont>
      <p:font typeface="汉仪粗简黑简" panose="00020600040101010101" charset="-122"/>
      <p:regular r:id="rId24"/>
    </p:embeddedFont>
    <p:embeddedFont>
      <p:font typeface="汉仪中简黑简" panose="00020600040101010101" charset="-122"/>
      <p:regular r:id="rId25"/>
    </p:embeddedFont>
    <p:embeddedFont>
      <p:font typeface="MV Boli" panose="02000500030200090000" pitchFamily="2" charset="0"/>
      <p:regular r:id="rId26"/>
    </p:embeddedFont>
    <p:embeddedFont>
      <p:font typeface="微软雅黑" panose="020B0503020204020204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  <p:embeddedFont>
      <p:font typeface="Calibri Light" panose="020F0302020204030204" charset="0"/>
      <p:regular r:id="rId32"/>
      <p:italic r:id="rId33"/>
    </p:embeddedFont>
    <p:embeddedFont>
      <p:font typeface="方正公文黑体" panose="02000500000000000000" charset="-122"/>
      <p:regular r:id="rId34"/>
    </p:embeddedFont>
    <p:embeddedFont>
      <p:font typeface="等线" panose="02010600030101010101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静" initials="静" lastIdx="3" clrIdx="0"/>
  <p:cmAuthor id="2" name="chenjing" initials="c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4"/>
        <p:guide pos="38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7.xml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Sheet1!$C$2:$C$5</c15:sqref>
                  </c15:fullRef>
                </c:ext>
              </c:extLst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Sheet1!$D$2:$D$5</c15:sqref>
                  </c15:fullRef>
                </c:ext>
              </c:extLst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597826"/>
        <c:axId val="917306445"/>
      </c:barChart>
      <c:catAx>
        <c:axId val="99659782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</a:p>
        </c:txPr>
        <c:crossAx val="917306445"/>
        <c:crosses val="autoZero"/>
        <c:auto val="1"/>
        <c:lblAlgn val="ctr"/>
        <c:lblOffset val="100"/>
        <c:noMultiLvlLbl val="0"/>
      </c:catAx>
      <c:valAx>
        <c:axId val="91730644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</a:p>
        </c:txPr>
        <c:crossAx val="99659782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0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00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900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使用场景：模板中仅使用了字体，素材（图片，素材，音频）进行设计。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image" Target="../media/image1.png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总结汇报</a:t>
            </a:r>
            <a:r>
              <a:rPr kumimoji="0" lang="en-US" altLang="zh-CN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PPT</a:t>
            </a:r>
            <a:endParaRPr kumimoji="0" lang="en-US" altLang="zh-CN" sz="6600" b="1" i="0" u="none" strike="noStrike" kern="1200" cap="none" spc="0" normalizeH="0" baseline="0" noProof="0" dirty="0">
              <a:ln w="0"/>
              <a:solidFill>
                <a:srgbClr val="000000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0310" y="3472180"/>
            <a:ext cx="515175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There are many variations of passages of Lorem Ipsum available, but the  majority have suffered alteration some form, by injected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humour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, or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randomThere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are many variations of passages of Lorem Ipsum available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79525" y="4392295"/>
            <a:ext cx="2322195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演讲人：稻小壳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WORK SUMMARY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8"/>
          <p:cNvSpPr/>
          <p:nvPr/>
        </p:nvSpPr>
        <p:spPr>
          <a:xfrm>
            <a:off x="4327976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3" name="圆角矩形 9"/>
          <p:cNvSpPr/>
          <p:nvPr/>
        </p:nvSpPr>
        <p:spPr>
          <a:xfrm>
            <a:off x="6222181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8" name="圆角矩形 10"/>
          <p:cNvSpPr/>
          <p:nvPr/>
        </p:nvSpPr>
        <p:spPr>
          <a:xfrm>
            <a:off x="6222181" y="381698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9" name="圆角矩形 11"/>
          <p:cNvSpPr/>
          <p:nvPr/>
        </p:nvSpPr>
        <p:spPr>
          <a:xfrm>
            <a:off x="4327976" y="3832860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3591" y="2339340"/>
            <a:ext cx="6191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S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57461" y="2339975"/>
            <a:ext cx="8648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W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16596" y="4169410"/>
            <a:ext cx="793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O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03511" y="4169410"/>
            <a:ext cx="5721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T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1263015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文本框1"/>
          <p:cNvSpPr txBox="1"/>
          <p:nvPr/>
        </p:nvSpPr>
        <p:spPr>
          <a:xfrm>
            <a:off x="235585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</a:endParaRPr>
          </a:p>
        </p:txBody>
      </p:sp>
      <p:sp>
        <p:nvSpPr>
          <p:cNvPr id="35" name="文本框2"/>
          <p:cNvSpPr/>
          <p:nvPr/>
        </p:nvSpPr>
        <p:spPr>
          <a:xfrm>
            <a:off x="1263015" y="4184015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文本框1"/>
          <p:cNvSpPr txBox="1"/>
          <p:nvPr/>
        </p:nvSpPr>
        <p:spPr>
          <a:xfrm>
            <a:off x="2355850" y="3858260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</a:endParaRPr>
          </a:p>
        </p:txBody>
      </p:sp>
      <p:sp>
        <p:nvSpPr>
          <p:cNvPr id="37" name="文本框2"/>
          <p:cNvSpPr/>
          <p:nvPr/>
        </p:nvSpPr>
        <p:spPr>
          <a:xfrm>
            <a:off x="8027670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8" name="文本框1"/>
          <p:cNvSpPr txBox="1"/>
          <p:nvPr/>
        </p:nvSpPr>
        <p:spPr>
          <a:xfrm>
            <a:off x="802767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</a:endParaRPr>
          </a:p>
        </p:txBody>
      </p:sp>
      <p:sp>
        <p:nvSpPr>
          <p:cNvPr id="39" name="文本框2"/>
          <p:cNvSpPr/>
          <p:nvPr/>
        </p:nvSpPr>
        <p:spPr>
          <a:xfrm>
            <a:off x="8027670" y="416941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0" name="文本框1"/>
          <p:cNvSpPr txBox="1"/>
          <p:nvPr/>
        </p:nvSpPr>
        <p:spPr>
          <a:xfrm>
            <a:off x="8027670" y="384365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christopher-gower-vjMgqUkS8q8-unsplash"/>
          <p:cNvPicPr>
            <a:picLocks noChangeAspect="1"/>
          </p:cNvPicPr>
          <p:nvPr/>
        </p:nvPicPr>
        <p:blipFill>
          <a:blip r:embed="rId2"/>
          <a:srcRect l="29232" t="653" r="14226" b="638"/>
          <a:stretch>
            <a:fillRect/>
          </a:stretch>
        </p:blipFill>
        <p:spPr>
          <a:xfrm>
            <a:off x="1626235" y="1772285"/>
            <a:ext cx="3410585" cy="397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4" h="6500">
                <a:moveTo>
                  <a:pt x="0" y="0"/>
                </a:moveTo>
                <a:lnTo>
                  <a:pt x="5584" y="0"/>
                </a:lnTo>
                <a:lnTo>
                  <a:pt x="5584" y="6500"/>
                </a:lnTo>
                <a:lnTo>
                  <a:pt x="0" y="6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2"/>
          <p:cNvSpPr/>
          <p:nvPr/>
        </p:nvSpPr>
        <p:spPr>
          <a:xfrm>
            <a:off x="5540375" y="26765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1"/>
          <p:cNvSpPr txBox="1"/>
          <p:nvPr/>
        </p:nvSpPr>
        <p:spPr>
          <a:xfrm>
            <a:off x="5540375" y="22993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</a:endParaRPr>
          </a:p>
        </p:txBody>
      </p:sp>
      <p:sp>
        <p:nvSpPr>
          <p:cNvPr id="7" name="文本框2"/>
          <p:cNvSpPr/>
          <p:nvPr/>
        </p:nvSpPr>
        <p:spPr>
          <a:xfrm>
            <a:off x="5540375" y="42386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1"/>
          <p:cNvSpPr txBox="1"/>
          <p:nvPr/>
        </p:nvSpPr>
        <p:spPr>
          <a:xfrm>
            <a:off x="5540375" y="38614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未来工作计划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  <a:endParaRPr kumimoji="0" lang="en-US" altLang="zh-CN" sz="115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rcRect l="17805" t="659" r="17820" b="17325"/>
          <a:stretch>
            <a:fillRect/>
          </a:stretch>
        </p:blipFill>
        <p:spPr>
          <a:xfrm>
            <a:off x="1417955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christopher-gower-vjMgqUkS8q8-unsplash"/>
          <p:cNvPicPr>
            <a:picLocks noChangeAspect="1"/>
          </p:cNvPicPr>
          <p:nvPr/>
        </p:nvPicPr>
        <p:blipFill>
          <a:blip r:embed="rId3"/>
          <a:srcRect l="28393" t="6423" r="21091" b="7818"/>
          <a:stretch>
            <a:fillRect/>
          </a:stretch>
        </p:blipFill>
        <p:spPr>
          <a:xfrm>
            <a:off x="4669790" y="155384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 descr="hannah-busing-JQ7yAefHV14-unsplash"/>
          <p:cNvPicPr>
            <a:picLocks noChangeAspect="1"/>
          </p:cNvPicPr>
          <p:nvPr/>
        </p:nvPicPr>
        <p:blipFill>
          <a:blip r:embed="rId4"/>
          <a:srcRect l="9087" t="19015" r="25689" b="7120"/>
          <a:stretch>
            <a:fillRect/>
          </a:stretch>
        </p:blipFill>
        <p:spPr>
          <a:xfrm>
            <a:off x="7987030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 rot="0">
            <a:off x="2171065" y="3825875"/>
            <a:ext cx="1118235" cy="1121410"/>
            <a:chOff x="3143" y="6329"/>
            <a:chExt cx="1840" cy="1840"/>
          </a:xfrm>
        </p:grpSpPr>
        <p:sp>
          <p:nvSpPr>
            <p:cNvPr id="7" name="椭圆 6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13" name="图片 12" descr="32313534333539333b32313534333637373bb1eac7a9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 rot="0">
            <a:off x="5368290" y="3825875"/>
            <a:ext cx="1118235" cy="1121410"/>
            <a:chOff x="3143" y="6329"/>
            <a:chExt cx="1840" cy="1840"/>
          </a:xfrm>
        </p:grpSpPr>
        <p:sp>
          <p:nvSpPr>
            <p:cNvPr id="15" name="椭圆 14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32" name="图片 31" descr="32313534333539333b32313534333637373bb1eac7a9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 rot="0">
            <a:off x="8837930" y="3825240"/>
            <a:ext cx="1118235" cy="1121410"/>
            <a:chOff x="3143" y="6329"/>
            <a:chExt cx="1840" cy="1840"/>
          </a:xfrm>
        </p:grpSpPr>
        <p:sp>
          <p:nvSpPr>
            <p:cNvPr id="34" name="椭圆 33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40" name="图片 39" descr="32313534333539333b32313534333637373bb1eac7a9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sp>
        <p:nvSpPr>
          <p:cNvPr id="41" name="文本框2"/>
          <p:cNvSpPr/>
          <p:nvPr/>
        </p:nvSpPr>
        <p:spPr>
          <a:xfrm>
            <a:off x="14357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文本框1"/>
          <p:cNvSpPr txBox="1"/>
          <p:nvPr/>
        </p:nvSpPr>
        <p:spPr>
          <a:xfrm>
            <a:off x="18249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3" name="文本框2"/>
          <p:cNvSpPr/>
          <p:nvPr/>
        </p:nvSpPr>
        <p:spPr>
          <a:xfrm>
            <a:off x="47123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1"/>
          <p:cNvSpPr txBox="1"/>
          <p:nvPr/>
        </p:nvSpPr>
        <p:spPr>
          <a:xfrm>
            <a:off x="51015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5" name="文本框2"/>
          <p:cNvSpPr/>
          <p:nvPr/>
        </p:nvSpPr>
        <p:spPr>
          <a:xfrm>
            <a:off x="81032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1"/>
          <p:cNvSpPr txBox="1"/>
          <p:nvPr/>
        </p:nvSpPr>
        <p:spPr>
          <a:xfrm>
            <a:off x="84924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cxnSp>
        <p:nvCxnSpPr>
          <p:cNvPr id="2" name="Straight Connector 2"/>
          <p:cNvCxnSpPr/>
          <p:nvPr/>
        </p:nvCxnSpPr>
        <p:spPr>
          <a:xfrm flipH="1">
            <a:off x="2658110" y="3650615"/>
            <a:ext cx="7046595" cy="0"/>
          </a:xfrm>
          <a:prstGeom prst="line">
            <a:avLst/>
          </a:prstGeom>
          <a:solidFill>
            <a:schemeClr val="tx1"/>
          </a:solidFill>
          <a:ln w="12700" cap="rnd" cmpd="sng" algn="ctr">
            <a:solidFill>
              <a:srgbClr val="DCDCDC"/>
            </a:solidFill>
            <a:prstDash val="solid"/>
            <a:round/>
          </a:ln>
          <a:effectLst/>
        </p:spPr>
      </p:cxnSp>
      <p:sp>
        <p:nvSpPr>
          <p:cNvPr id="4" name="椭圆 3"/>
          <p:cNvSpPr/>
          <p:nvPr/>
        </p:nvSpPr>
        <p:spPr>
          <a:xfrm>
            <a:off x="2025650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  <a:endParaRPr lang="en-US" altLang="zh-CN" sz="200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05325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  <a:sym typeface="方正公文黑体" panose="02000500000000000000" charset="-122"/>
              </a:rPr>
              <a:t>02</a:t>
            </a:r>
            <a:endParaRPr lang="en-US" altLang="zh-CN" sz="2000">
              <a:latin typeface="汉仪中简黑简" panose="00020600040101010101" charset="-122"/>
              <a:ea typeface="汉仪中简黑简" panose="00020600040101010101" charset="-122"/>
              <a:sym typeface="方正公文黑体" panose="02000500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26376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  <a:endParaRPr lang="en-US" altLang="zh-CN" sz="200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70470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04</a:t>
            </a:r>
            <a:endParaRPr lang="en-US" altLang="zh-CN" sz="200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9" name="文本框1"/>
          <p:cNvSpPr txBox="1"/>
          <p:nvPr/>
        </p:nvSpPr>
        <p:spPr>
          <a:xfrm>
            <a:off x="1650048" y="212566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0" name="文本框2"/>
          <p:cNvSpPr/>
          <p:nvPr/>
        </p:nvSpPr>
        <p:spPr>
          <a:xfrm>
            <a:off x="1024912" y="245209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  <a:endParaRPr kumimoji="0" lang="zh-CN" altLang="en-US" sz="1400" b="0" i="0" u="none" strike="noStrike" cap="none" spc="0" normalizeH="0" baseline="0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11" name="文本框1"/>
          <p:cNvSpPr txBox="1"/>
          <p:nvPr/>
        </p:nvSpPr>
        <p:spPr>
          <a:xfrm>
            <a:off x="4130358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3505222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  <a:endParaRPr kumimoji="0" lang="zh-CN" altLang="en-US" sz="1400" b="0" i="0" u="none" strike="noStrike" cap="none" spc="0" normalizeH="0" baseline="0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4" name="文本框1"/>
          <p:cNvSpPr txBox="1"/>
          <p:nvPr/>
        </p:nvSpPr>
        <p:spPr>
          <a:xfrm>
            <a:off x="9329103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6" name="文本框2"/>
          <p:cNvSpPr/>
          <p:nvPr/>
        </p:nvSpPr>
        <p:spPr>
          <a:xfrm>
            <a:off x="8703967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  <a:endParaRPr kumimoji="0" lang="zh-CN" altLang="en-US" sz="1400" b="0" i="0" u="none" strike="noStrike" cap="none" spc="0" normalizeH="0" baseline="0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9" name="文本框1"/>
          <p:cNvSpPr txBox="1"/>
          <p:nvPr/>
        </p:nvSpPr>
        <p:spPr>
          <a:xfrm>
            <a:off x="6888798" y="212947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0" name="文本框2"/>
          <p:cNvSpPr/>
          <p:nvPr/>
        </p:nvSpPr>
        <p:spPr>
          <a:xfrm>
            <a:off x="6263662" y="245590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  <a:endParaRPr kumimoji="0" lang="zh-CN" altLang="en-US" sz="1400" b="0" i="0" u="none" strike="noStrike" cap="none" spc="0" normalizeH="0" baseline="0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感谢您的</a:t>
            </a: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观看</a:t>
            </a:r>
            <a:endParaRPr kumimoji="0" lang="zh-CN" altLang="en-US" sz="6600" b="1" i="0" u="none" strike="noStrike" kern="1200" cap="none" spc="0" normalizeH="0" baseline="0" noProof="0" dirty="0">
              <a:ln w="0"/>
              <a:solidFill>
                <a:srgbClr val="000000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0310" y="3472180"/>
            <a:ext cx="515175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There are many variations of passages of Lorem Ipsum available, but the  majority have suffered alteration some form, by injected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humour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, or </a:t>
            </a:r>
            <a:r>
              <a:rPr kumimoji="0" lang="en-US" altLang="zh-C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randomThere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are many variations of passages of Lorem Ipsum available</a:t>
            </a:r>
            <a:endParaRPr kumimoji="0" lang="en-US" altLang="zh-CN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79525" y="4392295"/>
            <a:ext cx="2322195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演讲人：稻小壳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THANK  YOU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1263650" y="2287270"/>
            <a:ext cx="4060825" cy="640080"/>
            <a:chOff x="1022" y="3613"/>
            <a:chExt cx="6395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中文｜字体名称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Microsoft YaHei Bold" panose="020B0503020204020204" charset="-122"/>
                  <a:sym typeface="+mn-ea"/>
                </a:rPr>
                <a:t>汉仪粗简黑简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Microsoft YaHei Bold" panose="020B0503020204020204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6235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263650" y="3149600"/>
            <a:ext cx="4069715" cy="638810"/>
            <a:chOff x="1163" y="3615"/>
            <a:chExt cx="6409" cy="1006"/>
          </a:xfrm>
        </p:grpSpPr>
        <p:sp>
          <p:nvSpPr>
            <p:cNvPr id="31" name="文本框 30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中文｜字体名称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Microsoft YaHei Bold" panose="020B0503020204020204" charset="-122"/>
                  <a:sym typeface="+mn-ea"/>
                </a:rPr>
                <a:t>汉仪中简黑简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Microsoft YaHei Bold" panose="020B0503020204020204" charset="-122"/>
                <a:sym typeface="+mn-ea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323" y="4621"/>
              <a:ext cx="624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0" y="539750"/>
            <a:ext cx="7230745" cy="467995"/>
            <a:chOff x="0" y="861"/>
            <a:chExt cx="11387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175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汉仪粗简黑简" panose="00020600040101010101" charset="-122"/>
                </a:rPr>
                <a:t>稻壳儿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汉仪粗简黑简" panose="00020600040101010101" charset="-122"/>
                </a:rPr>
                <a:t>PPT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汉仪粗简黑简" panose="00020600040101010101" charset="-122"/>
                </a:rPr>
                <a:t>模板使用说明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591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（本页为说明页，用户使用模板时可删除本页内容）</a:t>
              </a: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265555" y="1397000"/>
            <a:ext cx="2066925" cy="645160"/>
            <a:chOff x="1166" y="2210"/>
            <a:chExt cx="3255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16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FF283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思源黑体 CN Bold" panose="020B0800000000000000" pitchFamily="34" charset="-122"/>
                </a:rPr>
                <a:t>01</a:t>
              </a: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2832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35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Microsoft YaHei Bold" panose="020B0503020204020204" charset="-122"/>
                </a:rPr>
                <a:t>字体说明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Microsoft YaHei Bold" panose="020B0503020204020204" charset="-122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>
            <a:off x="6096000" y="2048510"/>
            <a:ext cx="0" cy="4320000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6727190" y="1419860"/>
            <a:ext cx="2101215" cy="645160"/>
            <a:chOff x="1213" y="2210"/>
            <a:chExt cx="3309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1213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FF283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思源黑体 CN Bold" panose="020B0800000000000000" pitchFamily="34" charset="-122"/>
                </a:rPr>
                <a:t>02</a:t>
              </a:r>
              <a:endPara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2832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236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Microsoft YaHei Bold" panose="020B0503020204020204" charset="-122"/>
                </a:rPr>
                <a:t>素材说明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Microsoft YaHei Bold" panose="020B050302020402020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727190" y="2266950"/>
            <a:ext cx="3959860" cy="732155"/>
            <a:chOff x="7197" y="3533"/>
            <a:chExt cx="6236" cy="1153"/>
          </a:xfrm>
        </p:grpSpPr>
        <p:sp>
          <p:nvSpPr>
            <p:cNvPr id="68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图片：</a:t>
              </a:r>
              <a:endParaRPr kumimoji="0"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97" y="3977"/>
              <a:ext cx="6236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汉仪粗简黑简" panose="00020600040101010101" charset="-122"/>
                  <a:sym typeface="+mn-ea"/>
                </a:rPr>
                <a:t>模板中使用的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汉仪粗简黑简" panose="00020600040101010101" charset="-122"/>
                  <a:sym typeface="+mn-ea"/>
                </a:rPr>
                <a:t>图片来源于【</a:t>
              </a:r>
              <a:r>
                <a: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汉仪粗简黑简" panose="00020600040101010101" charset="-122"/>
                  <a:sym typeface="+mn-ea"/>
                </a:rPr>
                <a:t>Unsplash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汉仪粗简黑简" panose="00020600040101010101" charset="-122"/>
                  <a:sym typeface="+mn-ea"/>
                </a:rPr>
                <a:t>】，该素材具有CC0共享协议，您可在遵循CC0共享协议的情况下使用。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54760" y="5792470"/>
            <a:ext cx="4069715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微软雅黑" panose="020B0503020204020204" charset="-122"/>
              </a:rPr>
              <a:t>【说明】</a:t>
            </a:r>
            <a:endParaRPr kumimoji="0" lang="zh-CN" altLang="en-US" sz="700" b="0" i="0" u="none" strike="noStrike" kern="1200" cap="none" spc="0" normalizeH="0" baseline="0" noProof="0">
              <a:ln>
                <a:noFill/>
              </a:ln>
              <a:solidFill>
                <a:srgbClr val="222222">
                  <a:alpha val="60000"/>
                </a:srgb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  <a:sym typeface="+mn-ea"/>
              </a:rPr>
              <a:t>模板中使用的字体为【汉仪</a:t>
            </a:r>
            <a:r>
              <a: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  <a:sym typeface="+mn-ea"/>
              </a:rPr>
              <a:t>字体</a:t>
            </a:r>
            <a:r>
              <a:rPr kumimoji="0" sz="7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  <a:sym typeface="+mn-ea"/>
              </a:rPr>
              <a:t>】，仅限于个人学习、研究或欣赏目的使用</a:t>
            </a:r>
            <a:r>
              <a: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  <a:sym typeface="+mn-ea"/>
              </a:rPr>
              <a:t>，</a:t>
            </a:r>
            <a:r>
              <a:rPr kumimoji="0" sz="7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  <a:sym typeface="+mn-ea"/>
              </a:rPr>
              <a:t>如需商用请您自行向版权方购买、获取商用版权。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srgbClr val="222222">
                  <a:alpha val="60000"/>
                </a:srgb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727190" y="3149600"/>
            <a:ext cx="3959860" cy="515620"/>
            <a:chOff x="7197" y="3533"/>
            <a:chExt cx="6236" cy="812"/>
          </a:xfrm>
        </p:grpSpPr>
        <p:sp>
          <p:nvSpPr>
            <p:cNvPr id="6" name="文本框 5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素材：</a:t>
              </a:r>
              <a:endParaRPr kumimoji="0"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197" y="3919"/>
              <a:ext cx="6236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汉仪粗简黑简" panose="00020600040101010101" charset="-122"/>
                  <a:sym typeface="+mn-ea"/>
                </a:rPr>
                <a:t>模板中使用的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汉仪粗简黑简" panose="00020600040101010101" charset="-122"/>
                  <a:sym typeface="+mn-ea"/>
                </a:rPr>
                <a:t>素材为本人原创设计，版权归设计师本人所有。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27190" y="5118100"/>
            <a:ext cx="3959860" cy="695325"/>
            <a:chOff x="7197" y="3533"/>
            <a:chExt cx="6236" cy="1095"/>
          </a:xfrm>
        </p:grpSpPr>
        <p:sp>
          <p:nvSpPr>
            <p:cNvPr id="10" name="文本框 9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素材：</a:t>
              </a:r>
              <a:endParaRPr kumimoji="0"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197" y="3919"/>
              <a:ext cx="6236" cy="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汉仪粗简黑简" panose="00020600040101010101" charset="-122"/>
                  <a:sym typeface="+mn-ea"/>
                </a:rPr>
                <a:t>模板中使用的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汉仪粗简黑简" panose="00020600040101010101" charset="-122"/>
                  <a:sym typeface="+mn-ea"/>
                </a:rPr>
                <a:t>图标来源于【稻壳素材】，仅限于个人学习、研究或欣赏目的使用，如需商用请您自行向版权方购买、获取商用版权。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80530" y="3719830"/>
            <a:ext cx="1871345" cy="1318260"/>
            <a:chOff x="9402" y="2262"/>
            <a:chExt cx="8910" cy="6276"/>
          </a:xfrm>
        </p:grpSpPr>
        <p:pic>
          <p:nvPicPr>
            <p:cNvPr id="15" name="图片 14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20" name="图片 19" descr="QQ图片2022071523262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4913630" y="1379855"/>
            <a:ext cx="2173605" cy="1198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MV Boli" panose="02000500030200090000" pitchFamily="2" charset="0"/>
              </a:rPr>
              <a:t>目录</a:t>
            </a:r>
            <a:endParaRPr kumimoji="0" lang="zh-CN" altLang="en-US" sz="72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MV Boli" panose="0200050003020009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9360" y="2985770"/>
            <a:ext cx="2414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工作内容回顾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29840" y="338772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99360" y="4277360"/>
            <a:ext cx="2980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工作经验总结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29840" y="467931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429500" y="297751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市场数据分析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459980" y="338772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429500" y="426910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未来工作计划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459980" y="467931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3" name="文本框3"/>
          <p:cNvSpPr txBox="1"/>
          <p:nvPr/>
        </p:nvSpPr>
        <p:spPr>
          <a:xfrm>
            <a:off x="1645172" y="294386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  <a:endParaRPr kumimoji="0" lang="en-US" altLang="zh-CN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2" name="文本框3"/>
          <p:cNvSpPr txBox="1"/>
          <p:nvPr/>
        </p:nvSpPr>
        <p:spPr>
          <a:xfrm>
            <a:off x="1645172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  <a:endParaRPr kumimoji="0" lang="en-US" altLang="zh-CN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5" name="文本框3"/>
          <p:cNvSpPr txBox="1"/>
          <p:nvPr/>
        </p:nvSpPr>
        <p:spPr>
          <a:xfrm>
            <a:off x="6579757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  <a:endParaRPr kumimoji="0" lang="en-US" altLang="zh-CN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6" name="文本框3"/>
          <p:cNvSpPr txBox="1"/>
          <p:nvPr/>
        </p:nvSpPr>
        <p:spPr>
          <a:xfrm>
            <a:off x="6579757" y="2879725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  <a:endParaRPr kumimoji="0" lang="en-US" altLang="zh-CN" sz="5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工作内容回顾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  <a:endParaRPr kumimoji="0" lang="en-US" altLang="zh-CN" sz="115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86130" y="1833245"/>
            <a:ext cx="2501900" cy="3874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1282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24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6366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32313538343332383b32313538343331303bd1a7cfb0b5c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9880" y="2286635"/>
            <a:ext cx="914400" cy="914400"/>
          </a:xfrm>
          <a:prstGeom prst="rect">
            <a:avLst/>
          </a:prstGeom>
        </p:spPr>
      </p:pic>
      <p:pic>
        <p:nvPicPr>
          <p:cNvPr id="10" name="图片 9" descr="32303236373536383b32303238323135313bb5e7d7d3d1a7cfb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2445" y="2286635"/>
            <a:ext cx="881380" cy="881380"/>
          </a:xfrm>
          <a:prstGeom prst="rect">
            <a:avLst/>
          </a:prstGeom>
        </p:spPr>
      </p:pic>
      <p:pic>
        <p:nvPicPr>
          <p:cNvPr id="11" name="图片 10" descr="31393935333438393b31393531353534313bd1a7cfb0b9a4bedf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1990" y="2286635"/>
            <a:ext cx="914400" cy="914400"/>
          </a:xfrm>
          <a:prstGeom prst="rect">
            <a:avLst/>
          </a:prstGeom>
        </p:spPr>
      </p:pic>
      <p:pic>
        <p:nvPicPr>
          <p:cNvPr id="12" name="图片 11" descr="343435383131383b343533303830383bcec4bbaf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4555" y="2286635"/>
            <a:ext cx="859790" cy="85979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0">
            <a:off x="935355" y="3351530"/>
            <a:ext cx="2203450" cy="1934210"/>
            <a:chOff x="1537" y="5193"/>
            <a:chExt cx="3470" cy="3046"/>
          </a:xfrm>
        </p:grpSpPr>
        <p:sp>
          <p:nvSpPr>
            <p:cNvPr id="17" name="文本框2"/>
            <p:cNvSpPr/>
            <p:nvPr/>
          </p:nvSpPr>
          <p:spPr>
            <a:xfrm>
              <a:off x="1537" y="5769"/>
              <a:ext cx="3471" cy="2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此处添加详细文本描述，建议与标题相关并符合整体语言风格，此处添加此处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添加标题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1" name="文本框2"/>
          <p:cNvSpPr/>
          <p:nvPr/>
        </p:nvSpPr>
        <p:spPr>
          <a:xfrm>
            <a:off x="3661410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1"/>
          <p:cNvSpPr txBox="1"/>
          <p:nvPr/>
        </p:nvSpPr>
        <p:spPr>
          <a:xfrm>
            <a:off x="4058920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6388100" y="3717290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文本框1"/>
          <p:cNvSpPr txBox="1"/>
          <p:nvPr/>
        </p:nvSpPr>
        <p:spPr>
          <a:xfrm>
            <a:off x="6785610" y="335153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</a:endParaRPr>
          </a:p>
        </p:txBody>
      </p:sp>
      <p:sp>
        <p:nvSpPr>
          <p:cNvPr id="30" name="文本框2"/>
          <p:cNvSpPr/>
          <p:nvPr/>
        </p:nvSpPr>
        <p:spPr>
          <a:xfrm>
            <a:off x="9112885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框1"/>
          <p:cNvSpPr txBox="1"/>
          <p:nvPr/>
        </p:nvSpPr>
        <p:spPr>
          <a:xfrm>
            <a:off x="9510395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2441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  <a:endParaRPr lang="en-US" altLang="zh-CN" sz="2800" b="1" dirty="0">
              <a:solidFill>
                <a:sysClr val="window" lastClr="FFFFFF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6797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02</a:t>
            </a:r>
            <a:endParaRPr lang="en-US" altLang="zh-CN" sz="2800" b="1" dirty="0">
              <a:solidFill>
                <a:sysClr val="window" lastClr="FFFFFF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918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  <a:endParaRPr lang="en-US" altLang="zh-CN" sz="2800" b="1" dirty="0">
              <a:solidFill>
                <a:sysClr val="window" lastClr="FFFFFF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5" name="文本框1"/>
          <p:cNvSpPr txBox="1"/>
          <p:nvPr/>
        </p:nvSpPr>
        <p:spPr>
          <a:xfrm>
            <a:off x="2155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6" name="文本框2"/>
          <p:cNvSpPr/>
          <p:nvPr/>
        </p:nvSpPr>
        <p:spPr>
          <a:xfrm>
            <a:off x="1530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  <a:endParaRPr lang="zh-CN" altLang="en-US" sz="1400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17" name="文本框1"/>
          <p:cNvSpPr txBox="1"/>
          <p:nvPr/>
        </p:nvSpPr>
        <p:spPr>
          <a:xfrm>
            <a:off x="53938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47688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  <a:endParaRPr lang="zh-CN" altLang="en-US" sz="1400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8632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8007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  <a:endParaRPr lang="zh-CN" altLang="en-US" sz="1400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市场数据分析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  <a:endParaRPr kumimoji="0" lang="en-US" altLang="zh-CN" sz="115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graphicFrame>
        <p:nvGraphicFramePr>
          <p:cNvPr id="4" name="图表 3"/>
          <p:cNvGraphicFramePr/>
          <p:nvPr/>
        </p:nvGraphicFramePr>
        <p:xfrm>
          <a:off x="951865" y="1586230"/>
          <a:ext cx="1051814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" name="文本框2"/>
          <p:cNvSpPr/>
          <p:nvPr/>
        </p:nvSpPr>
        <p:spPr>
          <a:xfrm>
            <a:off x="1464310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488378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2"/>
          <p:cNvSpPr/>
          <p:nvPr/>
        </p:nvSpPr>
        <p:spPr>
          <a:xfrm>
            <a:off x="824674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/>
          <p:cNvSpPr txBox="1"/>
          <p:nvPr/>
        </p:nvSpPr>
        <p:spPr>
          <a:xfrm>
            <a:off x="1939290" y="4289425"/>
            <a:ext cx="1760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5332730" y="4289425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8" name="文本框1"/>
          <p:cNvSpPr txBox="1"/>
          <p:nvPr/>
        </p:nvSpPr>
        <p:spPr>
          <a:xfrm>
            <a:off x="8736330" y="4281170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490345" y="2296160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rot="0">
            <a:off x="2437765" y="1837055"/>
            <a:ext cx="914400" cy="917575"/>
            <a:chOff x="2394" y="4677"/>
            <a:chExt cx="2504" cy="2510"/>
          </a:xfrm>
        </p:grpSpPr>
        <p:sp>
          <p:nvSpPr>
            <p:cNvPr id="9" name="椭圆 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7" name="圆角矩形 16"/>
          <p:cNvSpPr/>
          <p:nvPr/>
        </p:nvSpPr>
        <p:spPr>
          <a:xfrm>
            <a:off x="4816475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 rot="0">
            <a:off x="5763260" y="1837055"/>
            <a:ext cx="915130" cy="918306"/>
            <a:chOff x="2394" y="4677"/>
            <a:chExt cx="2506" cy="2512"/>
          </a:xfrm>
        </p:grpSpPr>
        <p:sp>
          <p:nvSpPr>
            <p:cNvPr id="4" name="椭圆 3"/>
            <p:cNvSpPr/>
            <p:nvPr/>
          </p:nvSpPr>
          <p:spPr>
            <a:xfrm>
              <a:off x="2394" y="4677"/>
              <a:ext cx="2506" cy="25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 descr="31393935333436333b31393936333833373bcfdfd0d4cafdbeddcdbc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8141970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 rot="0">
            <a:off x="9088755" y="1837055"/>
            <a:ext cx="914400" cy="917575"/>
            <a:chOff x="2394" y="4677"/>
            <a:chExt cx="2504" cy="2510"/>
          </a:xfrm>
        </p:grpSpPr>
        <p:sp>
          <p:nvSpPr>
            <p:cNvPr id="29" name="椭圆 2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29" descr="31393935333436333b31393936333833373bcfdfd0d4cafdbeddcdbc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31" name="文本框1"/>
          <p:cNvSpPr txBox="1"/>
          <p:nvPr/>
        </p:nvSpPr>
        <p:spPr>
          <a:xfrm>
            <a:off x="2039620" y="307340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2" name="文本框2"/>
          <p:cNvSpPr/>
          <p:nvPr/>
        </p:nvSpPr>
        <p:spPr>
          <a:xfrm>
            <a:off x="1661160" y="351218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  <a:endParaRPr kumimoji="0" lang="zh-CN" altLang="en-US" sz="1600" b="0" i="0" u="none" strike="noStrike" cap="none" spc="0" normalizeH="0" baseline="0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33" name="文本框1"/>
          <p:cNvSpPr txBox="1"/>
          <p:nvPr/>
        </p:nvSpPr>
        <p:spPr>
          <a:xfrm>
            <a:off x="5365115" y="313563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4" name="文本框2"/>
          <p:cNvSpPr/>
          <p:nvPr/>
        </p:nvSpPr>
        <p:spPr>
          <a:xfrm>
            <a:off x="4986655" y="357441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  <a:endParaRPr kumimoji="0" lang="zh-CN" altLang="en-US" sz="1600" b="0" i="0" u="none" strike="noStrike" cap="none" spc="0" normalizeH="0" baseline="0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35" name="文本框1"/>
          <p:cNvSpPr txBox="1"/>
          <p:nvPr/>
        </p:nvSpPr>
        <p:spPr>
          <a:xfrm>
            <a:off x="8691880" y="313436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6" name="文本框2"/>
          <p:cNvSpPr/>
          <p:nvPr/>
        </p:nvSpPr>
        <p:spPr>
          <a:xfrm>
            <a:off x="8313420" y="357314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  <a:endParaRPr kumimoji="0" lang="zh-CN" altLang="en-US" sz="1600" b="0" i="0" u="none" strike="noStrike" cap="none" spc="0" normalizeH="0" baseline="0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工作经验总结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  <a:endParaRPr kumimoji="0" lang="en-US" altLang="zh-CN" sz="115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276,&quot;width&quot;:8910}"/>
</p:tagLst>
</file>

<file path=ppt/tags/tag2.xml><?xml version="1.0" encoding="utf-8"?>
<p:tagLst xmlns:p="http://schemas.openxmlformats.org/presentationml/2006/main">
  <p:tag name="KSO_WM_UNIT_PLACING_PICTURE_USER_VIEWPORT" val="{&quot;height&quot;:6276,&quot;width&quot;:8910}"/>
</p:tagLst>
</file>

<file path=ppt/tags/tag3.xml><?xml version="1.0" encoding="utf-8"?>
<p:tagLst xmlns:p="http://schemas.openxmlformats.org/presentationml/2006/main">
  <p:tag name="KSO_WM_UNIT_PLACING_PICTURE_USER_VIEWPORT" val="{&quot;height&quot;:6276,&quot;width&quot;:8910}"/>
</p:tagLst>
</file>

<file path=ppt/tags/tag4.xml><?xml version="1.0" encoding="utf-8"?>
<p:tagLst xmlns:p="http://schemas.openxmlformats.org/presentationml/2006/main">
  <p:tag name="KSO_WM_UNIT_PLACING_PICTURE_USER_VIEWPORT" val="{&quot;height&quot;:6276,&quot;width&quot;:8910}"/>
</p:tagLst>
</file>

<file path=ppt/tags/tag5.xml><?xml version="1.0" encoding="utf-8"?>
<p:tagLst xmlns:p="http://schemas.openxmlformats.org/presentationml/2006/main">
  <p:tag name="KSO_WM_UNIT_PLACING_PICTURE_USER_VIEWPORT" val="{&quot;height&quot;:6276,&quot;width&quot;:8910}"/>
</p:tagLst>
</file>

<file path=ppt/tags/tag6.xml><?xml version="1.0" encoding="utf-8"?>
<p:tagLst xmlns:p="http://schemas.openxmlformats.org/presentationml/2006/main">
  <p:tag name="KSO_WM_UNIT_PLACING_PICTURE_USER_VIEWPORT" val="{&quot;height&quot;:6276,&quot;width&quot;:8910}"/>
</p:tagLst>
</file>

<file path=ppt/tags/tag7.xml><?xml version="1.0" encoding="utf-8"?>
<p:tagLst xmlns:p="http://schemas.openxmlformats.org/presentationml/2006/main">
  <p:tag name="COMMONDATA" val="eyJoZGlkIjoiZTkxMTU1ODQxOGIzMDZiM2EzYTRiNTA1ZTFlOTZiNz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3182</Words>
  <Application>WPS 演示</Application>
  <PresentationFormat>宽屏</PresentationFormat>
  <Paragraphs>259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汉仪粗简黑简</vt:lpstr>
      <vt:lpstr>汉仪中简黑简</vt:lpstr>
      <vt:lpstr>MV Boli</vt:lpstr>
      <vt:lpstr>微软雅黑</vt:lpstr>
      <vt:lpstr>Calibri</vt:lpstr>
      <vt:lpstr>Arial Unicode MS</vt:lpstr>
      <vt:lpstr>Calibri Light</vt:lpstr>
      <vt:lpstr>Microsoft YaHei Bold</vt:lpstr>
      <vt:lpstr>思源黑体 CN Bold</vt:lpstr>
      <vt:lpstr>黑体</vt:lpstr>
      <vt:lpstr>方正公文黑体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chenjing</cp:lastModifiedBy>
  <cp:revision>153</cp:revision>
  <dcterms:created xsi:type="dcterms:W3CDTF">2019-06-19T02:08:00Z</dcterms:created>
  <dcterms:modified xsi:type="dcterms:W3CDTF">2022-07-16T14:33:09Z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748BF5B82BC9405E8971CF7CE5F98C67</vt:lpwstr>
  </property>
  <property fmtid="{D5CDD505-2E9C-101B-9397-08002B2CF9AE}" pid="4" name="KSOTemplateUUID">
    <vt:lpwstr>v1.0_mb_8qSLR+Fa4fCCTVRQxwlhwQ==</vt:lpwstr>
  </property>
</Properties>
</file>